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E3ACE-D62C-4987-BBB0-0D704938761E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39F1A-6155-4141-9ECA-346C97AE0D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8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fr-FR"/>
              <a:t>Unit 11 - p 163 - CD 2 tracks 32 &amp; 33</a:t>
            </a:r>
            <a:endParaRPr lang="fr-FR" altLang="fr-FR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E413A-2914-478B-8067-298F4D014F04}" type="slidenum">
              <a:rPr kumimoji="0" lang="fr-FR" alt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9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94DEE3-727F-49B5-BCDE-9FC403A48595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3CA9C-E2AC-43EB-8F8C-1D7633EA22D8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20509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95DFCC-BDDB-4845-A940-7269A39119CA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4D92-8CC0-4323-A0B8-5B46B0CD1F00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6883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E83953E-B5F8-48C0-BA3B-1A8AD14325AB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059CF-4916-4F74-A337-F670520696B9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57192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DA71079-886A-4C6F-9EC5-2EC28D640661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3747E-32AE-45DC-BAC0-0B206BB38432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96888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15C27D-8601-449A-9FEC-C3994A52B39C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BF84-B1AE-453A-B7E0-EAC5597BD730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7608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8B86C3-ACDB-4515-AC0B-DD70967E0015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469EA-4B5A-4F3E-B12D-D73B533586F4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5882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34CFB0-9C60-4CE3-B789-7B4049AED772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C209F-1EFE-4AEB-82E0-553C32F5B5E2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84875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8B9ED9-1310-4F0B-ADA8-9FFFC8B144DB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D122B-AA44-4A3B-BA7A-D9D11D9F8DAD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80758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0D946B9-5278-42D0-9266-86A75D627DE0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6486F-2F1B-403F-857D-3728E4A9ED82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88717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4A1F228-E2DD-4780-B6E7-85B3E42C7DFF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5D142-87FB-47BC-B148-D132363EFEB8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51753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A612828-A9D2-4A92-AF9B-D4584F3F6D36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B2C8-8253-42B9-8EDD-E02EC68FB77A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393951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it-IT" altLang="fr-FR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it-IT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0FDFE65-93D1-4DDC-879D-168549898127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6E0D67-13AA-4521-814E-EE5AAB4F3D8C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419612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4764"/>
            <a:ext cx="1736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4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643813" cy="1143000"/>
          </a:xfrm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rgbClr val="003399"/>
                </a:solidFill>
              </a:rPr>
              <a:t>Départ en weekend</a:t>
            </a: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2279650" y="1304926"/>
            <a:ext cx="7926388" cy="529272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GB" altLang="fr-FR" sz="2800" b="1" dirty="0">
                <a:solidFill>
                  <a:srgbClr val="FF0000"/>
                </a:solidFill>
              </a:rPr>
              <a:t>What is the French for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GB" altLang="fr-FR" sz="2800" b="1" dirty="0">
              <a:solidFill>
                <a:srgbClr val="FF0000"/>
              </a:solidFill>
            </a:endParaRPr>
          </a:p>
          <a:p>
            <a:pPr marL="400050" lvl="1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fr-FR" b="1" dirty="0">
                <a:solidFill>
                  <a:srgbClr val="003399"/>
                </a:solidFill>
              </a:rPr>
              <a:t>to spend a weekend</a:t>
            </a:r>
          </a:p>
          <a:p>
            <a:pPr marL="400050" lvl="1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fr-FR" b="1" dirty="0">
                <a:solidFill>
                  <a:srgbClr val="003399"/>
                </a:solidFill>
              </a:rPr>
              <a:t>at the seaside</a:t>
            </a:r>
          </a:p>
          <a:p>
            <a:pPr marL="400050" lvl="1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fr-FR" b="1" dirty="0">
                <a:solidFill>
                  <a:srgbClr val="003399"/>
                </a:solidFill>
              </a:rPr>
              <a:t>unfortunately</a:t>
            </a:r>
          </a:p>
          <a:p>
            <a:pPr marL="400050" lvl="1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fr-FR" b="1" dirty="0">
                <a:solidFill>
                  <a:srgbClr val="003399"/>
                </a:solidFill>
              </a:rPr>
              <a:t>broken down</a:t>
            </a:r>
          </a:p>
          <a:p>
            <a:pPr marL="400050" lvl="1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fr-FR" b="1" dirty="0">
                <a:solidFill>
                  <a:srgbClr val="003399"/>
                </a:solidFill>
              </a:rPr>
              <a:t>I am waiting for</a:t>
            </a:r>
          </a:p>
          <a:p>
            <a:pPr marL="400050" lvl="1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fr-FR" b="1" dirty="0">
                <a:solidFill>
                  <a:srgbClr val="003399"/>
                </a:solidFill>
              </a:rPr>
              <a:t>I (can) hear</a:t>
            </a:r>
          </a:p>
          <a:p>
            <a:pPr marL="400050" lvl="1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fr-FR" b="1" dirty="0">
                <a:solidFill>
                  <a:srgbClr val="003399"/>
                </a:solidFill>
              </a:rPr>
              <a:t>I go down</a:t>
            </a:r>
            <a:endParaRPr lang="en-GB" altLang="fr-FR" sz="2400" b="1" dirty="0">
              <a:solidFill>
                <a:srgbClr val="003399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fr-FR" sz="1200" b="1" dirty="0">
              <a:solidFill>
                <a:srgbClr val="003399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fr-FR" altLang="fr-FR" sz="2800" b="1" dirty="0">
              <a:solidFill>
                <a:srgbClr val="003399"/>
              </a:solidFill>
            </a:endParaRPr>
          </a:p>
          <a:p>
            <a:pPr marL="0" indent="0" eaLnBrk="1" hangingPunct="1">
              <a:spcAft>
                <a:spcPts val="600"/>
              </a:spcAft>
              <a:buNone/>
            </a:pPr>
            <a:endParaRPr lang="en-GB" alt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9464" y="2276476"/>
            <a:ext cx="3476625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indent="-57150">
              <a:spcAft>
                <a:spcPts val="1200"/>
              </a:spcAft>
              <a:defRPr/>
            </a:pPr>
            <a:r>
              <a:rPr lang="en-GB" sz="2800" b="1" kern="0" dirty="0">
                <a:solidFill>
                  <a:srgbClr val="003399"/>
                </a:solidFill>
              </a:rPr>
              <a:t>passer un week-end</a:t>
            </a:r>
          </a:p>
          <a:p>
            <a:pPr indent="-57150">
              <a:spcAft>
                <a:spcPts val="1200"/>
              </a:spcAft>
              <a:defRPr/>
            </a:pPr>
            <a:r>
              <a:rPr lang="en-GB" sz="2800" b="1" kern="0" dirty="0">
                <a:solidFill>
                  <a:srgbClr val="003399"/>
                </a:solidFill>
              </a:rPr>
              <a:t>au </a:t>
            </a:r>
            <a:r>
              <a:rPr lang="en-GB" sz="2800" b="1" kern="0" dirty="0" err="1">
                <a:solidFill>
                  <a:srgbClr val="003399"/>
                </a:solidFill>
              </a:rPr>
              <a:t>bord</a:t>
            </a:r>
            <a:r>
              <a:rPr lang="en-GB" sz="2800" b="1" kern="0" dirty="0">
                <a:solidFill>
                  <a:srgbClr val="003399"/>
                </a:solidFill>
              </a:rPr>
              <a:t> de la </a:t>
            </a:r>
            <a:r>
              <a:rPr lang="en-GB" sz="2800" b="1" kern="0" dirty="0" err="1">
                <a:solidFill>
                  <a:srgbClr val="003399"/>
                </a:solidFill>
              </a:rPr>
              <a:t>mer</a:t>
            </a:r>
            <a:endParaRPr lang="en-GB" sz="2800" b="1" kern="0" dirty="0">
              <a:solidFill>
                <a:srgbClr val="003399"/>
              </a:solidFill>
            </a:endParaRPr>
          </a:p>
          <a:p>
            <a:pPr indent="-57150">
              <a:spcAft>
                <a:spcPts val="1200"/>
              </a:spcAft>
              <a:defRPr/>
            </a:pPr>
            <a:r>
              <a:rPr lang="en-GB" sz="2800" b="1" kern="0" dirty="0" err="1">
                <a:solidFill>
                  <a:srgbClr val="003399"/>
                </a:solidFill>
              </a:rPr>
              <a:t>malheureusement</a:t>
            </a:r>
            <a:endParaRPr lang="en-GB" sz="2800" b="1" kern="0" dirty="0">
              <a:solidFill>
                <a:srgbClr val="003399"/>
              </a:solidFill>
            </a:endParaRPr>
          </a:p>
          <a:p>
            <a:pPr indent="-57150">
              <a:spcAft>
                <a:spcPts val="1200"/>
              </a:spcAft>
              <a:defRPr/>
            </a:pPr>
            <a:r>
              <a:rPr lang="en-GB" sz="2800" b="1" kern="0" dirty="0">
                <a:solidFill>
                  <a:srgbClr val="003399"/>
                </a:solidFill>
              </a:rPr>
              <a:t>en </a:t>
            </a:r>
            <a:r>
              <a:rPr lang="en-GB" sz="2800" b="1" kern="0" dirty="0" err="1">
                <a:solidFill>
                  <a:srgbClr val="003399"/>
                </a:solidFill>
              </a:rPr>
              <a:t>panne</a:t>
            </a:r>
            <a:endParaRPr lang="en-GB" sz="2800" b="1" kern="0" dirty="0">
              <a:solidFill>
                <a:srgbClr val="003399"/>
              </a:solidFill>
            </a:endParaRPr>
          </a:p>
          <a:p>
            <a:pPr indent="-57150">
              <a:spcAft>
                <a:spcPts val="1200"/>
              </a:spcAft>
              <a:defRPr/>
            </a:pPr>
            <a:r>
              <a:rPr lang="en-GB" sz="2800" b="1" kern="0" dirty="0" err="1">
                <a:solidFill>
                  <a:srgbClr val="003399"/>
                </a:solidFill>
              </a:rPr>
              <a:t>j’attends</a:t>
            </a:r>
            <a:endParaRPr lang="en-GB" sz="2800" b="1" kern="0" dirty="0">
              <a:solidFill>
                <a:srgbClr val="003399"/>
              </a:solidFill>
            </a:endParaRPr>
          </a:p>
          <a:p>
            <a:pPr indent="-57150">
              <a:spcAft>
                <a:spcPts val="1200"/>
              </a:spcAft>
              <a:defRPr/>
            </a:pPr>
            <a:r>
              <a:rPr lang="en-GB" sz="2800" b="1" kern="0" dirty="0" err="1">
                <a:solidFill>
                  <a:srgbClr val="003399"/>
                </a:solidFill>
              </a:rPr>
              <a:t>j’entends</a:t>
            </a:r>
            <a:endParaRPr lang="en-GB" sz="2800" b="1" kern="0" dirty="0">
              <a:solidFill>
                <a:srgbClr val="003399"/>
              </a:solidFill>
            </a:endParaRPr>
          </a:p>
          <a:p>
            <a:pPr indent="-57150">
              <a:spcAft>
                <a:spcPts val="1200"/>
              </a:spcAft>
              <a:defRPr/>
            </a:pPr>
            <a:r>
              <a:rPr lang="en-GB" sz="2800" b="1" kern="0" dirty="0">
                <a:solidFill>
                  <a:srgbClr val="003399"/>
                </a:solidFill>
              </a:rPr>
              <a:t>je descends</a:t>
            </a:r>
            <a:endParaRPr lang="fr-FR" sz="2800" b="1" kern="0" dirty="0">
              <a:solidFill>
                <a:srgbClr val="003399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73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44"/>
    </mc:Choice>
    <mc:Fallback>
      <p:transition spd="slow" advTm="44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3|4.7|2|5.4|2.6|2.7|2.8|3.1|3|3.2|2.5|2.9|2.7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</Words>
  <Application>Microsoft Office PowerPoint</Application>
  <PresentationFormat>Custom</PresentationFormat>
  <Paragraphs>20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4_Office Theme</vt:lpstr>
      <vt:lpstr>Départ en weekend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Départ en weekend</dc:title>
  <dc:creator>Dominique Rebout</dc:creator>
  <cp:lastModifiedBy>Dom</cp:lastModifiedBy>
  <cp:revision>3</cp:revision>
  <dcterms:created xsi:type="dcterms:W3CDTF">2016-09-18T13:42:20Z</dcterms:created>
  <dcterms:modified xsi:type="dcterms:W3CDTF">2016-09-27T16:38:37Z</dcterms:modified>
</cp:coreProperties>
</file>